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"/>
  </p:notesMasterIdLst>
  <p:sldIdLst>
    <p:sldId id="256" r:id="rId2"/>
    <p:sldId id="263" r:id="rId3"/>
    <p:sldId id="260" r:id="rId4"/>
    <p:sldId id="258" r:id="rId5"/>
    <p:sldId id="261" r:id="rId6"/>
    <p:sldId id="328" r:id="rId7"/>
    <p:sldId id="279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Black" panose="02000000000000000000" pitchFamily="2" charset="0"/>
      <p:bold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443A7A-14B7-4CF3-9754-CD5E325D6115}">
  <a:tblStyle styleId="{16443A7A-14B7-4CF3-9754-CD5E325D6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57" autoAdjust="0"/>
    <p:restoredTop sz="94660"/>
  </p:normalViewPr>
  <p:slideViewPr>
    <p:cSldViewPr snapToGrid="0">
      <p:cViewPr varScale="1">
        <p:scale>
          <a:sx n="98" d="100"/>
          <a:sy n="98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08199b1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08199b1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0a6dfe4d1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40a6dfe4d1_3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b5aca10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b5aca10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b901cfa3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b901cfa3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0a6dfe4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0a6dfe4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0c1794b8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0c1794b8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09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40c706621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40c706621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>
            <a:off x="4229" y="0"/>
            <a:ext cx="91355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1640225"/>
            <a:ext cx="7711200" cy="17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6400" y="4101100"/>
            <a:ext cx="77112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 rot="10800000">
            <a:off x="4230" y="0"/>
            <a:ext cx="91355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5100" y="2294075"/>
            <a:ext cx="7711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5150" y="1293925"/>
            <a:ext cx="77112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75" y="4163900"/>
            <a:ext cx="77112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85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 flipH="1">
            <a:off x="10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 flipH="1">
            <a:off x="4326" y="-1"/>
            <a:ext cx="91355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 flipH="1">
            <a:off x="10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 flipH="1">
            <a:off x="4326" y="-1"/>
            <a:ext cx="91355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058450" y="2441850"/>
            <a:ext cx="5030700" cy="1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058450" y="1328250"/>
            <a:ext cx="50307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16400" y="463725"/>
            <a:ext cx="6203700" cy="1056600"/>
          </a:xfrm>
          <a:prstGeom prst="rect">
            <a:avLst/>
          </a:prstGeom>
          <a:solidFill>
            <a:srgbClr val="B79C79">
              <a:alpha val="511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>
            <a:off x="4229" y="0"/>
            <a:ext cx="91355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582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15100" y="2251925"/>
            <a:ext cx="33315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715100" y="1744875"/>
            <a:ext cx="3331500" cy="5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03617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715100" y="4092275"/>
            <a:ext cx="33315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715100" y="3585225"/>
            <a:ext cx="3331500" cy="5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5072875" y="119582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5072875" y="2251925"/>
            <a:ext cx="33315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5072875" y="1744875"/>
            <a:ext cx="3331500" cy="5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072875" y="303617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5072875" y="4092275"/>
            <a:ext cx="3331500" cy="47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072875" y="3585225"/>
            <a:ext cx="3331500" cy="51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 rot="10800000">
            <a:off x="4255" y="0"/>
            <a:ext cx="913554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715100" y="1586350"/>
            <a:ext cx="3039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715100" y="1979950"/>
            <a:ext cx="30393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3"/>
          </p:nvPr>
        </p:nvSpPr>
        <p:spPr>
          <a:xfrm>
            <a:off x="5389601" y="1979950"/>
            <a:ext cx="30393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4"/>
          </p:nvPr>
        </p:nvSpPr>
        <p:spPr>
          <a:xfrm>
            <a:off x="715100" y="3997050"/>
            <a:ext cx="30393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5"/>
          </p:nvPr>
        </p:nvSpPr>
        <p:spPr>
          <a:xfrm>
            <a:off x="5389601" y="3997050"/>
            <a:ext cx="3039300" cy="5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Aft>
                <a:spcPts val="0"/>
              </a:spcAft>
              <a:buNone/>
              <a:defRPr/>
            </a:lvl1pPr>
            <a:lvl2pPr lvl="1" rtl="0">
              <a:spcAft>
                <a:spcPts val="0"/>
              </a:spcAft>
              <a:buNone/>
              <a:defRPr/>
            </a:lvl2pPr>
            <a:lvl3pPr lvl="2" rtl="0">
              <a:spcAft>
                <a:spcPts val="0"/>
              </a:spcAft>
              <a:buNone/>
              <a:defRPr/>
            </a:lvl3pPr>
            <a:lvl4pPr lvl="3" rtl="0">
              <a:spcAft>
                <a:spcPts val="0"/>
              </a:spcAft>
              <a:buNone/>
              <a:defRPr/>
            </a:lvl4pPr>
            <a:lvl5pPr lvl="4" rtl="0">
              <a:spcAft>
                <a:spcPts val="0"/>
              </a:spcAft>
              <a:buNone/>
              <a:defRPr/>
            </a:lvl5pPr>
            <a:lvl6pPr lvl="5" rtl="0">
              <a:spcAft>
                <a:spcPts val="0"/>
              </a:spcAft>
              <a:buNone/>
              <a:defRPr/>
            </a:lvl6pPr>
            <a:lvl7pPr lvl="6" rtl="0">
              <a:spcAft>
                <a:spcPts val="0"/>
              </a:spcAft>
              <a:buNone/>
              <a:defRPr/>
            </a:lvl7pPr>
            <a:lvl8pPr lvl="7" rtl="0">
              <a:spcAft>
                <a:spcPts val="0"/>
              </a:spcAft>
              <a:buNone/>
              <a:defRPr/>
            </a:lvl8pPr>
            <a:lvl9pPr lvl="8" rtl="0"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6"/>
          </p:nvPr>
        </p:nvSpPr>
        <p:spPr>
          <a:xfrm>
            <a:off x="715100" y="3603450"/>
            <a:ext cx="3039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7"/>
          </p:nvPr>
        </p:nvSpPr>
        <p:spPr>
          <a:xfrm>
            <a:off x="5389600" y="1586350"/>
            <a:ext cx="3039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8"/>
          </p:nvPr>
        </p:nvSpPr>
        <p:spPr>
          <a:xfrm>
            <a:off x="5389600" y="3603450"/>
            <a:ext cx="3039300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>
            <a:off x="4204" y="0"/>
            <a:ext cx="91355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 rotWithShape="1">
          <a:blip r:embed="rId2">
            <a:alphaModFix/>
          </a:blip>
          <a:srcRect l="69" r="59"/>
          <a:stretch/>
        </p:blipFill>
        <p:spPr>
          <a:xfrm rot="10800000" flipH="1"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l="29" r="29"/>
          <a:stretch/>
        </p:blipFill>
        <p:spPr>
          <a:xfrm rot="10800000" flipH="1">
            <a:off x="4329" y="-1"/>
            <a:ext cx="91355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Roboto"/>
              <a:buNone/>
              <a:defRPr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7" r:id="rId7"/>
    <p:sldLayoutId id="2147483682" r:id="rId8"/>
    <p:sldLayoutId id="2147483683" r:id="rId9"/>
    <p:sldLayoutId id="214748368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>
            <a:spLocks noGrp="1"/>
          </p:cNvSpPr>
          <p:nvPr>
            <p:ph type="ctrTitle"/>
          </p:nvPr>
        </p:nvSpPr>
        <p:spPr>
          <a:xfrm>
            <a:off x="715100" y="1640225"/>
            <a:ext cx="7711200" cy="17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PAPYRUS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80" name="Google Shape;280;p41"/>
          <p:cNvSpPr txBox="1">
            <a:spLocks noGrp="1"/>
          </p:cNvSpPr>
          <p:nvPr>
            <p:ph type="subTitle" idx="1"/>
          </p:nvPr>
        </p:nvSpPr>
        <p:spPr>
          <a:xfrm>
            <a:off x="715100" y="3409975"/>
            <a:ext cx="77112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Geography game</a:t>
            </a:r>
            <a:endParaRPr dirty="0"/>
          </a:p>
        </p:txBody>
      </p:sp>
      <p:cxnSp>
        <p:nvCxnSpPr>
          <p:cNvPr id="282" name="Google Shape;282;p41"/>
          <p:cNvCxnSpPr/>
          <p:nvPr/>
        </p:nvCxnSpPr>
        <p:spPr>
          <a:xfrm>
            <a:off x="698275" y="4608500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" name="Google Shape;284;p41"/>
          <p:cNvGrpSpPr/>
          <p:nvPr/>
        </p:nvGrpSpPr>
        <p:grpSpPr>
          <a:xfrm>
            <a:off x="7615150" y="534993"/>
            <a:ext cx="651600" cy="904125"/>
            <a:chOff x="7615150" y="622668"/>
            <a:chExt cx="651600" cy="904125"/>
          </a:xfrm>
        </p:grpSpPr>
        <p:sp>
          <p:nvSpPr>
            <p:cNvPr id="285" name="Google Shape;285;p41"/>
            <p:cNvSpPr/>
            <p:nvPr/>
          </p:nvSpPr>
          <p:spPr>
            <a:xfrm>
              <a:off x="7615150" y="622668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7" name="Google Shape;287;p41"/>
          <p:cNvCxnSpPr/>
          <p:nvPr/>
        </p:nvCxnSpPr>
        <p:spPr>
          <a:xfrm>
            <a:off x="716400" y="3344824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"/>
          </p:nvPr>
        </p:nvSpPr>
        <p:spPr>
          <a:xfrm>
            <a:off x="715099" y="2137405"/>
            <a:ext cx="3039300" cy="323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Pamela </a:t>
            </a:r>
            <a:r>
              <a:rPr lang="en-US" dirty="0" err="1"/>
              <a:t>Dimitrakova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68" name="Google Shape;368;p48"/>
          <p:cNvSpPr txBox="1">
            <a:spLocks noGrp="1"/>
          </p:cNvSpPr>
          <p:nvPr>
            <p:ph type="subTitle" idx="2"/>
          </p:nvPr>
        </p:nvSpPr>
        <p:spPr>
          <a:xfrm>
            <a:off x="715099" y="2531005"/>
            <a:ext cx="3039300" cy="428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Scrum Trainer</a:t>
            </a:r>
          </a:p>
        </p:txBody>
      </p:sp>
      <p:sp>
        <p:nvSpPr>
          <p:cNvPr id="369" name="Google Shape;369;p48"/>
          <p:cNvSpPr txBox="1">
            <a:spLocks noGrp="1"/>
          </p:cNvSpPr>
          <p:nvPr>
            <p:ph type="subTitle" idx="3"/>
          </p:nvPr>
        </p:nvSpPr>
        <p:spPr>
          <a:xfrm>
            <a:off x="5365084" y="2465905"/>
            <a:ext cx="30393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 Developers</a:t>
            </a:r>
            <a:endParaRPr dirty="0"/>
          </a:p>
        </p:txBody>
      </p:sp>
      <p:sp>
        <p:nvSpPr>
          <p:cNvPr id="370" name="Google Shape;370;p48"/>
          <p:cNvSpPr txBox="1">
            <a:spLocks noGrp="1"/>
          </p:cNvSpPr>
          <p:nvPr>
            <p:ph type="subTitle" idx="4"/>
          </p:nvPr>
        </p:nvSpPr>
        <p:spPr>
          <a:xfrm>
            <a:off x="715100" y="3997050"/>
            <a:ext cx="30393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Backend Developers</a:t>
            </a:r>
            <a:endParaRPr dirty="0"/>
          </a:p>
        </p:txBody>
      </p:sp>
      <p:sp>
        <p:nvSpPr>
          <p:cNvPr id="371" name="Google Shape;371;p48"/>
          <p:cNvSpPr txBox="1">
            <a:spLocks noGrp="1"/>
          </p:cNvSpPr>
          <p:nvPr>
            <p:ph type="subTitle" idx="5"/>
          </p:nvPr>
        </p:nvSpPr>
        <p:spPr>
          <a:xfrm>
            <a:off x="5389601" y="3997050"/>
            <a:ext cx="30393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Engineer</a:t>
            </a:r>
            <a:endParaRPr dirty="0"/>
          </a:p>
        </p:txBody>
      </p:sp>
      <p:sp>
        <p:nvSpPr>
          <p:cNvPr id="372" name="Google Shape;372;p48"/>
          <p:cNvSpPr txBox="1">
            <a:spLocks noGrp="1"/>
          </p:cNvSpPr>
          <p:nvPr>
            <p:ph type="subTitle" idx="6"/>
          </p:nvPr>
        </p:nvSpPr>
        <p:spPr>
          <a:xfrm>
            <a:off x="715100" y="3603450"/>
            <a:ext cx="303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Hristiyan</a:t>
            </a:r>
            <a:r>
              <a:rPr lang="en-US" dirty="0"/>
              <a:t> Petrov </a:t>
            </a:r>
            <a:endParaRPr dirty="0"/>
          </a:p>
        </p:txBody>
      </p:sp>
      <p:sp>
        <p:nvSpPr>
          <p:cNvPr id="373" name="Google Shape;373;p48"/>
          <p:cNvSpPr txBox="1">
            <a:spLocks noGrp="1"/>
          </p:cNvSpPr>
          <p:nvPr>
            <p:ph type="subTitle" idx="7"/>
          </p:nvPr>
        </p:nvSpPr>
        <p:spPr>
          <a:xfrm>
            <a:off x="5365083" y="2072305"/>
            <a:ext cx="303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Plamen</a:t>
            </a:r>
            <a:r>
              <a:rPr lang="en-US" dirty="0"/>
              <a:t> </a:t>
            </a:r>
            <a:r>
              <a:rPr lang="en-US" dirty="0" err="1"/>
              <a:t>Daylyanov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74" name="Google Shape;374;p48"/>
          <p:cNvSpPr txBox="1">
            <a:spLocks noGrp="1"/>
          </p:cNvSpPr>
          <p:nvPr>
            <p:ph type="subTitle" idx="8"/>
          </p:nvPr>
        </p:nvSpPr>
        <p:spPr>
          <a:xfrm>
            <a:off x="5389600" y="3603450"/>
            <a:ext cx="30393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Elena </a:t>
            </a:r>
            <a:r>
              <a:rPr lang="en-US" dirty="0" err="1"/>
              <a:t>Keserdzhieva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375" name="Google Shape;375;p48"/>
          <p:cNvGrpSpPr/>
          <p:nvPr/>
        </p:nvGrpSpPr>
        <p:grpSpPr>
          <a:xfrm>
            <a:off x="4246200" y="2400805"/>
            <a:ext cx="651600" cy="977400"/>
            <a:chOff x="7615150" y="549393"/>
            <a:chExt cx="651600" cy="977400"/>
          </a:xfrm>
        </p:grpSpPr>
        <p:sp>
          <p:nvSpPr>
            <p:cNvPr id="376" name="Google Shape;376;p48"/>
            <p:cNvSpPr/>
            <p:nvPr/>
          </p:nvSpPr>
          <p:spPr>
            <a:xfrm>
              <a:off x="7615150" y="549393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8" name="Google Shape;378;p48"/>
          <p:cNvCxnSpPr>
            <a:cxnSpLocks/>
            <a:endCxn id="377" idx="1"/>
          </p:cNvCxnSpPr>
          <p:nvPr/>
        </p:nvCxnSpPr>
        <p:spPr>
          <a:xfrm>
            <a:off x="715500" y="3052405"/>
            <a:ext cx="353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8"/>
          <p:cNvCxnSpPr>
            <a:stCxn id="377" idx="3"/>
          </p:cNvCxnSpPr>
          <p:nvPr/>
        </p:nvCxnSpPr>
        <p:spPr>
          <a:xfrm>
            <a:off x="4897800" y="3052405"/>
            <a:ext cx="3531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8"/>
          <p:cNvSpPr/>
          <p:nvPr/>
        </p:nvSpPr>
        <p:spPr>
          <a:xfrm>
            <a:off x="4246200" y="3044605"/>
            <a:ext cx="651600" cy="651600"/>
          </a:xfrm>
          <a:prstGeom prst="diamond">
            <a:avLst/>
          </a:prstGeom>
          <a:solidFill>
            <a:srgbClr val="B79C79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8"/>
          <p:cNvCxnSpPr/>
          <p:nvPr/>
        </p:nvCxnSpPr>
        <p:spPr>
          <a:xfrm>
            <a:off x="716400" y="1011525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>
            <a:spLocks noGrp="1"/>
          </p:cNvSpPr>
          <p:nvPr>
            <p:ph type="title" idx="2"/>
          </p:nvPr>
        </p:nvSpPr>
        <p:spPr>
          <a:xfrm>
            <a:off x="681813" y="3072405"/>
            <a:ext cx="7711200" cy="11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MAIN IDEA</a:t>
            </a:r>
            <a:endParaRPr sz="5400" dirty="0"/>
          </a:p>
        </p:txBody>
      </p:sp>
      <p:cxnSp>
        <p:nvCxnSpPr>
          <p:cNvPr id="335" name="Google Shape;335;p45"/>
          <p:cNvCxnSpPr/>
          <p:nvPr/>
        </p:nvCxnSpPr>
        <p:spPr>
          <a:xfrm>
            <a:off x="716400" y="4417592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6" name="Google Shape;336;p45"/>
          <p:cNvGrpSpPr/>
          <p:nvPr/>
        </p:nvGrpSpPr>
        <p:grpSpPr>
          <a:xfrm rot="-5400000">
            <a:off x="7615150" y="534993"/>
            <a:ext cx="651600" cy="904125"/>
            <a:chOff x="7615150" y="622668"/>
            <a:chExt cx="651600" cy="904125"/>
          </a:xfrm>
        </p:grpSpPr>
        <p:sp>
          <p:nvSpPr>
            <p:cNvPr id="337" name="Google Shape;337;p45"/>
            <p:cNvSpPr/>
            <p:nvPr/>
          </p:nvSpPr>
          <p:spPr>
            <a:xfrm>
              <a:off x="7615150" y="622668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Man Thinking | Full Size PNG Download | SeekPNG">
            <a:extLst>
              <a:ext uri="{FF2B5EF4-FFF2-40B4-BE49-F238E27FC236}">
                <a16:creationId xmlns:a16="http://schemas.microsoft.com/office/drawing/2014/main" id="{23385082-2E13-D574-6871-D3067CD0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8923" y="2325333"/>
            <a:ext cx="1722825" cy="234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subTitle" idx="3"/>
          </p:nvPr>
        </p:nvSpPr>
        <p:spPr>
          <a:xfrm>
            <a:off x="715100" y="1999094"/>
            <a:ext cx="3331500" cy="6754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teammates and coming up with and idea</a:t>
            </a:r>
            <a:endParaRPr dirty="0"/>
          </a:p>
        </p:txBody>
      </p:sp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801070" y="1199396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7" name="Google Shape;307;p4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WORK</a:t>
            </a:r>
            <a:endParaRPr dirty="0"/>
          </a:p>
        </p:txBody>
      </p:sp>
      <p:sp>
        <p:nvSpPr>
          <p:cNvPr id="308" name="Google Shape;308;p43"/>
          <p:cNvSpPr txBox="1">
            <a:spLocks noGrp="1"/>
          </p:cNvSpPr>
          <p:nvPr>
            <p:ph type="title" idx="4"/>
          </p:nvPr>
        </p:nvSpPr>
        <p:spPr>
          <a:xfrm>
            <a:off x="715100" y="303617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ubTitle" idx="6"/>
          </p:nvPr>
        </p:nvSpPr>
        <p:spPr>
          <a:xfrm>
            <a:off x="715100" y="358522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on the project</a:t>
            </a:r>
            <a:endParaRPr dirty="0"/>
          </a:p>
        </p:txBody>
      </p:sp>
      <p:sp>
        <p:nvSpPr>
          <p:cNvPr id="311" name="Google Shape;311;p43"/>
          <p:cNvSpPr txBox="1">
            <a:spLocks noGrp="1"/>
          </p:cNvSpPr>
          <p:nvPr>
            <p:ph type="title" idx="7"/>
          </p:nvPr>
        </p:nvSpPr>
        <p:spPr>
          <a:xfrm>
            <a:off x="5072875" y="119582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3" name="Google Shape;313;p43"/>
          <p:cNvSpPr txBox="1">
            <a:spLocks noGrp="1"/>
          </p:cNvSpPr>
          <p:nvPr>
            <p:ph type="subTitle" idx="9"/>
          </p:nvPr>
        </p:nvSpPr>
        <p:spPr>
          <a:xfrm>
            <a:off x="5072875" y="1744875"/>
            <a:ext cx="3331500" cy="820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Distributing the work on the project</a:t>
            </a:r>
            <a:endParaRPr dirty="0"/>
          </a:p>
        </p:txBody>
      </p:sp>
      <p:sp>
        <p:nvSpPr>
          <p:cNvPr id="314" name="Google Shape;314;p43"/>
          <p:cNvSpPr txBox="1">
            <a:spLocks noGrp="1"/>
          </p:cNvSpPr>
          <p:nvPr>
            <p:ph type="title" idx="13"/>
          </p:nvPr>
        </p:nvSpPr>
        <p:spPr>
          <a:xfrm>
            <a:off x="5072875" y="303617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6" name="Google Shape;316;p43"/>
          <p:cNvSpPr txBox="1">
            <a:spLocks noGrp="1"/>
          </p:cNvSpPr>
          <p:nvPr>
            <p:ph type="subTitle" idx="15"/>
          </p:nvPr>
        </p:nvSpPr>
        <p:spPr>
          <a:xfrm>
            <a:off x="5072875" y="3585225"/>
            <a:ext cx="3331500" cy="5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Presenting the final project</a:t>
            </a:r>
            <a:endParaRPr dirty="0"/>
          </a:p>
        </p:txBody>
      </p:sp>
      <p:cxnSp>
        <p:nvCxnSpPr>
          <p:cNvPr id="317" name="Google Shape;317;p43"/>
          <p:cNvCxnSpPr/>
          <p:nvPr/>
        </p:nvCxnSpPr>
        <p:spPr>
          <a:xfrm>
            <a:off x="716400" y="1011525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>
            <a:spLocks noGrp="1"/>
          </p:cNvSpPr>
          <p:nvPr>
            <p:ph type="title"/>
          </p:nvPr>
        </p:nvSpPr>
        <p:spPr>
          <a:xfrm>
            <a:off x="1826574" y="1070534"/>
            <a:ext cx="5640513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  <a:endParaRPr dirty="0"/>
          </a:p>
        </p:txBody>
      </p:sp>
      <p:cxnSp>
        <p:nvCxnSpPr>
          <p:cNvPr id="346" name="Google Shape;346;p46"/>
          <p:cNvCxnSpPr>
            <a:cxnSpLocks/>
          </p:cNvCxnSpPr>
          <p:nvPr/>
        </p:nvCxnSpPr>
        <p:spPr>
          <a:xfrm>
            <a:off x="1826574" y="1898664"/>
            <a:ext cx="5640513" cy="26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46"/>
          <p:cNvGrpSpPr/>
          <p:nvPr/>
        </p:nvGrpSpPr>
        <p:grpSpPr>
          <a:xfrm>
            <a:off x="7613675" y="534993"/>
            <a:ext cx="651600" cy="904125"/>
            <a:chOff x="7615150" y="622668"/>
            <a:chExt cx="651600" cy="904125"/>
          </a:xfrm>
        </p:grpSpPr>
        <p:sp>
          <p:nvSpPr>
            <p:cNvPr id="348" name="Google Shape;348;p46"/>
            <p:cNvSpPr/>
            <p:nvPr/>
          </p:nvSpPr>
          <p:spPr>
            <a:xfrm>
              <a:off x="7615150" y="622668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46"/>
          <p:cNvGrpSpPr/>
          <p:nvPr/>
        </p:nvGrpSpPr>
        <p:grpSpPr>
          <a:xfrm>
            <a:off x="245678" y="3966326"/>
            <a:ext cx="651600" cy="904125"/>
            <a:chOff x="7615150" y="622668"/>
            <a:chExt cx="651600" cy="904125"/>
          </a:xfrm>
        </p:grpSpPr>
        <p:sp>
          <p:nvSpPr>
            <p:cNvPr id="351" name="Google Shape;351;p46"/>
            <p:cNvSpPr/>
            <p:nvPr/>
          </p:nvSpPr>
          <p:spPr>
            <a:xfrm>
              <a:off x="7615150" y="622668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602DB586-BABE-0CE4-D95B-04250040F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21" y="2393195"/>
            <a:ext cx="906932" cy="906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C3241D-7D9C-C0BB-D84D-CACFE771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62" y="2194551"/>
            <a:ext cx="1094044" cy="10940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9CCF14-D2E4-3572-0990-D394800F5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458" y="3666843"/>
            <a:ext cx="989852" cy="920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690BD5-19EC-D197-F734-3E77800BF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730" y="3697121"/>
            <a:ext cx="863488" cy="8031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B1E537-665D-BE60-DD61-D4863583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19" y="3632296"/>
            <a:ext cx="975232" cy="9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73D201-E9D9-02DD-1933-A7D936CAA46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7417" y="2343301"/>
            <a:ext cx="867782" cy="867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BD703-1FE7-A99B-A2D7-A3BA2ACE05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367" y="2134498"/>
            <a:ext cx="1165629" cy="1165629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F0CAD3A-C965-0005-C447-C6E8FBC00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27" y="3632296"/>
            <a:ext cx="1045095" cy="10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DA490C-98B7-66F5-6A20-AA70689BC3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6309" y="2365931"/>
            <a:ext cx="862686" cy="862686"/>
          </a:xfrm>
          <a:prstGeom prst="rect">
            <a:avLst/>
          </a:prstGeom>
        </p:spPr>
      </p:pic>
      <p:pic>
        <p:nvPicPr>
          <p:cNvPr id="1036" name="Picture 12" descr="Doxygen Logo by VoltraNeo on DeviantArt">
            <a:extLst>
              <a:ext uri="{FF2B5EF4-FFF2-40B4-BE49-F238E27FC236}">
                <a16:creationId xmlns:a16="http://schemas.microsoft.com/office/drawing/2014/main" id="{25C3FB3C-32E7-563C-5E8A-B548F525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82" y="3632295"/>
            <a:ext cx="1045095" cy="104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dirty="0">
                <a:solidFill>
                  <a:schemeClr val="lt1"/>
                </a:solidFill>
              </a:rPr>
              <a:t>Demonstration</a:t>
            </a:r>
            <a:endParaRPr sz="7300" b="0" dirty="0">
              <a:solidFill>
                <a:schemeClr val="lt1"/>
              </a:solidFill>
            </a:endParaRPr>
          </a:p>
        </p:txBody>
      </p:sp>
      <p:cxnSp>
        <p:nvCxnSpPr>
          <p:cNvPr id="567" name="Google Shape;567;p56"/>
          <p:cNvCxnSpPr/>
          <p:nvPr/>
        </p:nvCxnSpPr>
        <p:spPr>
          <a:xfrm>
            <a:off x="734525" y="787524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6"/>
          <p:cNvCxnSpPr/>
          <p:nvPr/>
        </p:nvCxnSpPr>
        <p:spPr>
          <a:xfrm>
            <a:off x="734525" y="4355974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9" name="Google Shape;569;p56"/>
          <p:cNvGrpSpPr/>
          <p:nvPr/>
        </p:nvGrpSpPr>
        <p:grpSpPr>
          <a:xfrm rot="-5400000">
            <a:off x="7615150" y="2119693"/>
            <a:ext cx="651600" cy="904125"/>
            <a:chOff x="7615150" y="622668"/>
            <a:chExt cx="651600" cy="904125"/>
          </a:xfrm>
        </p:grpSpPr>
        <p:sp>
          <p:nvSpPr>
            <p:cNvPr id="570" name="Google Shape;570;p56"/>
            <p:cNvSpPr/>
            <p:nvPr/>
          </p:nvSpPr>
          <p:spPr>
            <a:xfrm>
              <a:off x="7615150" y="622668"/>
              <a:ext cx="651600" cy="651600"/>
            </a:xfrm>
            <a:prstGeom prst="diamond">
              <a:avLst/>
            </a:prstGeom>
            <a:solidFill>
              <a:srgbClr val="B79C79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7615150" y="875193"/>
              <a:ext cx="651600" cy="651600"/>
            </a:xfrm>
            <a:prstGeom prst="diamond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694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4"/>
          <p:cNvSpPr txBox="1">
            <a:spLocks noGrp="1"/>
          </p:cNvSpPr>
          <p:nvPr>
            <p:ph type="title"/>
          </p:nvPr>
        </p:nvSpPr>
        <p:spPr>
          <a:xfrm>
            <a:off x="716400" y="463725"/>
            <a:ext cx="6203700" cy="10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attention!</a:t>
            </a:r>
            <a:endParaRPr dirty="0"/>
          </a:p>
        </p:txBody>
      </p:sp>
      <p:cxnSp>
        <p:nvCxnSpPr>
          <p:cNvPr id="754" name="Google Shape;754;p64"/>
          <p:cNvCxnSpPr/>
          <p:nvPr/>
        </p:nvCxnSpPr>
        <p:spPr>
          <a:xfrm>
            <a:off x="716400" y="4608500"/>
            <a:ext cx="77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Bank Loan &amp; Credits Consulting Toolkit by Slidesgo">
  <a:themeElements>
    <a:clrScheme name="Simple Light">
      <a:dk1>
        <a:srgbClr val="191919"/>
      </a:dk1>
      <a:lt1>
        <a:srgbClr val="FFFFFF"/>
      </a:lt1>
      <a:dk2>
        <a:srgbClr val="B79C79"/>
      </a:dk2>
      <a:lt2>
        <a:srgbClr val="6811B3"/>
      </a:lt2>
      <a:accent1>
        <a:srgbClr val="530D8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9C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63</Words>
  <Application>Microsoft Office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</vt:lpstr>
      <vt:lpstr>Arial</vt:lpstr>
      <vt:lpstr>Roboto Black</vt:lpstr>
      <vt:lpstr>Bank Loan &amp; Credits Consulting Toolkit by Slidesgo</vt:lpstr>
      <vt:lpstr>PAPYRUS</vt:lpstr>
      <vt:lpstr>OUR TEAM</vt:lpstr>
      <vt:lpstr>MAIN IDEA</vt:lpstr>
      <vt:lpstr>01</vt:lpstr>
      <vt:lpstr>USED TECHNOLOGIES</vt:lpstr>
      <vt:lpstr>Demonstration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PAPYRUS</dc:title>
  <dc:creator>Lenovo</dc:creator>
  <cp:lastModifiedBy>Елена Р. Кесерджиева</cp:lastModifiedBy>
  <cp:revision>2</cp:revision>
  <dcterms:modified xsi:type="dcterms:W3CDTF">2022-11-20T20:16:21Z</dcterms:modified>
</cp:coreProperties>
</file>